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E9C45C-4056-4AA9-99D4-677C64285FE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494D01A-16B3-448A-934B-6701CD3168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071943"/>
            <a:ext cx="84582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ПОВТОРЕНИЕ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5715016"/>
            <a:ext cx="4953000" cy="823906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Статья, набранная на компьютере, содержит 16 страниц, на каждой странице 30 строк, в каждой строке 32 символа. Определите информационный объём статьи в одной из кодировок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Unicode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 которой каждый символ кодируется 16 битами.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Для хранения графического изображения размером 64×64пиксела отведено 4 килобайта памяти. Какое наибольшее число разных цветов может встретиться в нем?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Пропускная способность некоторого канала связи равна 64 000 бит/с. Сколько времени займет передача по этому каналу файла объемом 1,5 Мбайт?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 к файлу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urok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txt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находящемуся на сервере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html.ru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осуществляется по протоколу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Запишите последовательность цифр, кодирующую адрес указанного файла в сети Интернет.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1).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2) ://    3)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/  6)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7)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txt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 к файлу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находящемуся на сервере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email.ru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осуществляется по протоколу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Запишите последовательность цифр, кодирующую адрес указанного файла в сети Интернет. 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3)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4) 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6) ://  7)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email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месте преступления были обнаружены четыре обрывка бумаги. Следствие установило, что на них записаны фрагменты одного IP-адреса. Криминалисты обозначили эти фрагменты буквами А, Б, В и Г. Восстановите IP-адрес. В ответе укажите последовательность букв, обозначающих фрагменты, в порядке, соответствующем IP-адресу.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942967"/>
            <a:ext cx="8369172" cy="155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66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357157" y="1857364"/>
          <a:ext cx="8501122" cy="2622327"/>
        </p:xfrm>
        <a:graphic>
          <a:graphicData uri="http://schemas.openxmlformats.org/drawingml/2006/table">
            <a:tbl>
              <a:tblPr/>
              <a:tblGrid>
                <a:gridCol w="1335259"/>
                <a:gridCol w="667630"/>
                <a:gridCol w="1557803"/>
                <a:gridCol w="1297092"/>
                <a:gridCol w="1002521"/>
                <a:gridCol w="1497810"/>
                <a:gridCol w="1143007"/>
              </a:tblGrid>
              <a:tr h="46443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Фамилия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язык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3222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Аганян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2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Воронин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2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Григорчук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2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Роднина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2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Сергеенко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2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Черепанова 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45434" marR="454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4857760"/>
            <a:ext cx="82153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записей удовлетворяют условию 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=’ж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 ИЛИ Химия &gt; Биология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28596" y="1785926"/>
          <a:ext cx="8215370" cy="2571768"/>
        </p:xfrm>
        <a:graphic>
          <a:graphicData uri="http://schemas.openxmlformats.org/drawingml/2006/table">
            <a:tbl>
              <a:tblPr/>
              <a:tblGrid>
                <a:gridCol w="941511"/>
                <a:gridCol w="1436262"/>
                <a:gridCol w="1457971"/>
                <a:gridCol w="1619079"/>
                <a:gridCol w="1302576"/>
                <a:gridCol w="1457971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номер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Фамилия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Имя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Отчество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школа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Иванов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Петр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Олегович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Катаев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Сергей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Иванович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Беляев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Иван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Петрович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Носов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Антон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Павлович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0663" marR="60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4572008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Какую строку будет занимать фамилия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ИВАНОВ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после проведения сортировки по возрастанию в поле КЛАСС?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задачу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3314138"/>
          <a:ext cx="8143932" cy="1472184"/>
        </p:xfrm>
        <a:graphic>
          <a:graphicData uri="http://schemas.openxmlformats.org/drawingml/2006/table">
            <a:tbl>
              <a:tblPr/>
              <a:tblGrid>
                <a:gridCol w="797126"/>
                <a:gridCol w="1836305"/>
                <a:gridCol w="1836305"/>
                <a:gridCol w="1836305"/>
                <a:gridCol w="1837891"/>
              </a:tblGrid>
              <a:tr h="0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=C1-B1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=B1-A2*2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=C1/2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=B1+B2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21" y="1643050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 фрагмент электронной таблицы: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выполнения вычислений была построена диаграмма по значениям диапазона ячеек A2:D2. Укажите получившуюся диаграмму.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857760"/>
            <a:ext cx="8026250" cy="1700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</TotalTime>
  <Words>381</Words>
  <Application>Microsoft Office PowerPoint</Application>
  <PresentationFormat>Экран (4:3)</PresentationFormat>
  <Paragraphs>113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ПОВТОРЕНИЕ</vt:lpstr>
      <vt:lpstr>Решить задачу</vt:lpstr>
      <vt:lpstr>Решить задачу</vt:lpstr>
      <vt:lpstr>Решить задачу</vt:lpstr>
      <vt:lpstr>Решить задачу</vt:lpstr>
      <vt:lpstr>Решить задачу</vt:lpstr>
      <vt:lpstr>Решить задачу</vt:lpstr>
      <vt:lpstr>Решить задачу</vt:lpstr>
      <vt:lpstr>Решить задачу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Я</dc:creator>
  <cp:lastModifiedBy>Я</cp:lastModifiedBy>
  <cp:revision>9</cp:revision>
  <dcterms:created xsi:type="dcterms:W3CDTF">2018-05-06T17:11:54Z</dcterms:created>
  <dcterms:modified xsi:type="dcterms:W3CDTF">2018-05-06T17:41:55Z</dcterms:modified>
</cp:coreProperties>
</file>