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FE9C45C-4056-4AA9-99D4-677C64285FE8}" type="datetimeFigureOut">
              <a:rPr lang="ru-RU" smtClean="0"/>
              <a:t>06.05.2018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494D01A-16B3-448A-934B-6701CD3168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9C45C-4056-4AA9-99D4-677C64285FE8}" type="datetimeFigureOut">
              <a:rPr lang="ru-RU" smtClean="0"/>
              <a:t>06.05.2018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D01A-16B3-448A-934B-6701CD3168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9C45C-4056-4AA9-99D4-677C64285FE8}" type="datetimeFigureOut">
              <a:rPr lang="ru-RU" smtClean="0"/>
              <a:t>06.05.2018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D01A-16B3-448A-934B-6701CD3168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9C45C-4056-4AA9-99D4-677C64285FE8}" type="datetimeFigureOut">
              <a:rPr lang="ru-RU" smtClean="0"/>
              <a:t>06.05.2018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D01A-16B3-448A-934B-6701CD3168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9C45C-4056-4AA9-99D4-677C64285FE8}" type="datetimeFigureOut">
              <a:rPr lang="ru-RU" smtClean="0"/>
              <a:t>06.05.2018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D01A-16B3-448A-934B-6701CD3168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9C45C-4056-4AA9-99D4-677C64285FE8}" type="datetimeFigureOut">
              <a:rPr lang="ru-RU" smtClean="0"/>
              <a:t>06.05.2018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D01A-16B3-448A-934B-6701CD3168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FE9C45C-4056-4AA9-99D4-677C64285FE8}" type="datetimeFigureOut">
              <a:rPr lang="ru-RU" smtClean="0"/>
              <a:t>06.05.2018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494D01A-16B3-448A-934B-6701CD3168C8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FE9C45C-4056-4AA9-99D4-677C64285FE8}" type="datetimeFigureOut">
              <a:rPr lang="ru-RU" smtClean="0"/>
              <a:t>06.05.2018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494D01A-16B3-448A-934B-6701CD3168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9C45C-4056-4AA9-99D4-677C64285FE8}" type="datetimeFigureOut">
              <a:rPr lang="ru-RU" smtClean="0"/>
              <a:t>06.05.2018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D01A-16B3-448A-934B-6701CD3168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9C45C-4056-4AA9-99D4-677C64285FE8}" type="datetimeFigureOut">
              <a:rPr lang="ru-RU" smtClean="0"/>
              <a:t>06.05.2018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D01A-16B3-448A-934B-6701CD3168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9C45C-4056-4AA9-99D4-677C64285FE8}" type="datetimeFigureOut">
              <a:rPr lang="ru-RU" smtClean="0"/>
              <a:t>06.05.2018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D01A-16B3-448A-934B-6701CD3168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FE9C45C-4056-4AA9-99D4-677C64285FE8}" type="datetimeFigureOut">
              <a:rPr lang="ru-RU" smtClean="0"/>
              <a:t>06.05.2018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494D01A-16B3-448A-934B-6701CD3168C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4071943"/>
            <a:ext cx="8458200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ПОВТОРЕНИЕ</a:t>
            </a:r>
            <a:endParaRPr lang="ru-RU" sz="6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7620" y="5715016"/>
            <a:ext cx="4953000" cy="823906"/>
          </a:xfrm>
        </p:spPr>
        <p:txBody>
          <a:bodyPr>
            <a:normAutofit/>
          </a:bodyPr>
          <a:lstStyle/>
          <a:p>
            <a:pPr algn="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 класс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Решить задачу</a:t>
            </a:r>
            <a:endParaRPr lang="ru-RU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Статья, набранная на компьютере, содержит 16 страниц, на каждой странице 30 строк, в каждой строке 32 символа. Определите информационный объём статьи в одной из кодировок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Unicode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в которой каждый символ кодируется 16 битами.</a:t>
            </a:r>
          </a:p>
          <a:p>
            <a:pPr>
              <a:buNone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Решить задачу</a:t>
            </a:r>
            <a:endParaRPr lang="ru-RU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Для хранения графического изображения размером 64×64пиксела отведено 4 килобайта памяти. Какое наибольшее число разных цветов может встретиться в нем?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Решить задачу</a:t>
            </a:r>
            <a:endParaRPr lang="ru-RU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Пропускная способность некоторого канала связи равна 64 000 бит/с. Сколько времени займет передача по этому каналу файла объемом 1,5 Мбайт?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Решить задачу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Доступ к файлу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urok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txt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находящемуся на сервере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html.ru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осуществляется по протоколу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Запишите последовательность цифр, кодирующую адрес указанного файла в сети Интернет.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1).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2) ://    3)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html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4)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urok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5) /  6)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7) 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txt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Доступ к файлу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exam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doc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находящемуся на сервере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email.ru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осуществляется по протоколу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Запишите последовательность цифр, кодирующую адрес указанного файла в сети Интернет. 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1)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2)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xam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3) 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doc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4) .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5)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6) ://  7)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email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Решить задачу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месте преступления были обнаружены четыре обрывка бумаги. Следствие установило, что на них записаны фрагменты одного IP-адреса. Криминалисты обозначили эти фрагменты буквами А, Б, В и Г. Восстановите IP-адрес. В ответе укажите последовательность букв, обозначающих фрагменты, в порядке, соответствующем IP-адресу.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942967"/>
            <a:ext cx="8369172" cy="1557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066800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Решить задачу</a:t>
            </a:r>
            <a:endParaRPr lang="ru-RU" sz="48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</p:nvPr>
        </p:nvGraphicFramePr>
        <p:xfrm>
          <a:off x="357157" y="1857364"/>
          <a:ext cx="8501122" cy="2622327"/>
        </p:xfrm>
        <a:graphic>
          <a:graphicData uri="http://schemas.openxmlformats.org/drawingml/2006/table">
            <a:tbl>
              <a:tblPr/>
              <a:tblGrid>
                <a:gridCol w="1335259"/>
                <a:gridCol w="667630"/>
                <a:gridCol w="1557803"/>
                <a:gridCol w="1297092"/>
                <a:gridCol w="1002521"/>
                <a:gridCol w="1497810"/>
                <a:gridCol w="1143007"/>
              </a:tblGrid>
              <a:tr h="464439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Фамилия </a:t>
                      </a:r>
                    </a:p>
                  </a:txBody>
                  <a:tcPr marL="45434" marR="45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Пол </a:t>
                      </a:r>
                    </a:p>
                  </a:txBody>
                  <a:tcPr marL="45434" marR="45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Математика</a:t>
                      </a:r>
                    </a:p>
                  </a:txBody>
                  <a:tcPr marL="45434" marR="45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Русский язык </a:t>
                      </a:r>
                    </a:p>
                  </a:txBody>
                  <a:tcPr marL="45434" marR="45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Химия</a:t>
                      </a:r>
                    </a:p>
                  </a:txBody>
                  <a:tcPr marL="45434" marR="45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Информ</a:t>
                      </a:r>
                      <a:r>
                        <a:rPr lang="en-US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r>
                        <a:rPr lang="ru-RU" sz="1800" b="1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</a:t>
                      </a: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434" marR="45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Биология </a:t>
                      </a:r>
                    </a:p>
                  </a:txBody>
                  <a:tcPr marL="45434" marR="45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</a:tr>
              <a:tr h="232220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Аганян</a:t>
                      </a: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45434" marR="45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</a:t>
                      </a:r>
                    </a:p>
                  </a:txBody>
                  <a:tcPr marL="45434" marR="45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82</a:t>
                      </a:r>
                    </a:p>
                  </a:txBody>
                  <a:tcPr marL="45434" marR="45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56</a:t>
                      </a:r>
                    </a:p>
                  </a:txBody>
                  <a:tcPr marL="45434" marR="45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46</a:t>
                      </a:r>
                    </a:p>
                  </a:txBody>
                  <a:tcPr marL="45434" marR="45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</a:t>
                      </a:r>
                    </a:p>
                  </a:txBody>
                  <a:tcPr marL="45434" marR="45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70</a:t>
                      </a:r>
                    </a:p>
                  </a:txBody>
                  <a:tcPr marL="45434" marR="45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220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Воронин </a:t>
                      </a:r>
                    </a:p>
                  </a:txBody>
                  <a:tcPr marL="45434" marR="45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</a:t>
                      </a:r>
                    </a:p>
                  </a:txBody>
                  <a:tcPr marL="45434" marR="45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43</a:t>
                      </a:r>
                    </a:p>
                  </a:txBody>
                  <a:tcPr marL="45434" marR="45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62</a:t>
                      </a:r>
                    </a:p>
                  </a:txBody>
                  <a:tcPr marL="45434" marR="45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45</a:t>
                      </a:r>
                    </a:p>
                  </a:txBody>
                  <a:tcPr marL="45434" marR="45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74</a:t>
                      </a:r>
                    </a:p>
                  </a:txBody>
                  <a:tcPr marL="45434" marR="45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</a:t>
                      </a:r>
                    </a:p>
                  </a:txBody>
                  <a:tcPr marL="45434" marR="45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29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Григорчук</a:t>
                      </a: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45434" marR="45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</a:t>
                      </a:r>
                    </a:p>
                  </a:txBody>
                  <a:tcPr marL="45434" marR="45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54</a:t>
                      </a:r>
                    </a:p>
                  </a:txBody>
                  <a:tcPr marL="45434" marR="45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74</a:t>
                      </a:r>
                    </a:p>
                  </a:txBody>
                  <a:tcPr marL="45434" marR="45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68</a:t>
                      </a:r>
                    </a:p>
                  </a:txBody>
                  <a:tcPr marL="45434" marR="45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75</a:t>
                      </a:r>
                    </a:p>
                  </a:txBody>
                  <a:tcPr marL="45434" marR="45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83</a:t>
                      </a:r>
                    </a:p>
                  </a:txBody>
                  <a:tcPr marL="45434" marR="45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220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Роднина </a:t>
                      </a:r>
                    </a:p>
                  </a:txBody>
                  <a:tcPr marL="45434" marR="45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</a:t>
                      </a:r>
                    </a:p>
                  </a:txBody>
                  <a:tcPr marL="45434" marR="45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71</a:t>
                      </a:r>
                    </a:p>
                  </a:txBody>
                  <a:tcPr marL="45434" marR="45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63</a:t>
                      </a:r>
                    </a:p>
                  </a:txBody>
                  <a:tcPr marL="45434" marR="45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56</a:t>
                      </a:r>
                    </a:p>
                  </a:txBody>
                  <a:tcPr marL="45434" marR="45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82</a:t>
                      </a:r>
                    </a:p>
                  </a:txBody>
                  <a:tcPr marL="45434" marR="45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79</a:t>
                      </a:r>
                    </a:p>
                  </a:txBody>
                  <a:tcPr marL="45434" marR="45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29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Сергеенко</a:t>
                      </a: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45434" marR="45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</a:t>
                      </a:r>
                    </a:p>
                  </a:txBody>
                  <a:tcPr marL="45434" marR="45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33</a:t>
                      </a:r>
                    </a:p>
                  </a:txBody>
                  <a:tcPr marL="45434" marR="45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45434" marR="45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74</a:t>
                      </a:r>
                    </a:p>
                  </a:txBody>
                  <a:tcPr marL="45434" marR="45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38</a:t>
                      </a:r>
                    </a:p>
                  </a:txBody>
                  <a:tcPr marL="45434" marR="45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46</a:t>
                      </a:r>
                    </a:p>
                  </a:txBody>
                  <a:tcPr marL="45434" marR="45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29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Черепанова </a:t>
                      </a:r>
                    </a:p>
                  </a:txBody>
                  <a:tcPr marL="45434" marR="45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</a:t>
                      </a:r>
                    </a:p>
                  </a:txBody>
                  <a:tcPr marL="45434" marR="45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45434" marR="45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92</a:t>
                      </a:r>
                    </a:p>
                  </a:txBody>
                  <a:tcPr marL="45434" marR="45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83</a:t>
                      </a:r>
                    </a:p>
                  </a:txBody>
                  <a:tcPr marL="45434" marR="45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28</a:t>
                      </a:r>
                    </a:p>
                  </a:txBody>
                  <a:tcPr marL="45434" marR="45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61</a:t>
                      </a:r>
                    </a:p>
                  </a:txBody>
                  <a:tcPr marL="45434" marR="45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4857760"/>
            <a:ext cx="821537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Сколько записей удовлетворяют условию «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=’ж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’ ИЛИ Химия &gt; Биология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»?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066800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Решить задачу</a:t>
            </a:r>
            <a:endParaRPr lang="ru-RU" sz="48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2"/>
          </p:nvPr>
        </p:nvGraphicFramePr>
        <p:xfrm>
          <a:off x="428596" y="1785926"/>
          <a:ext cx="8215370" cy="2571768"/>
        </p:xfrm>
        <a:graphic>
          <a:graphicData uri="http://schemas.openxmlformats.org/drawingml/2006/table">
            <a:tbl>
              <a:tblPr/>
              <a:tblGrid>
                <a:gridCol w="941511"/>
                <a:gridCol w="1436262"/>
                <a:gridCol w="1457971"/>
                <a:gridCol w="1619079"/>
                <a:gridCol w="1302576"/>
                <a:gridCol w="1457971"/>
              </a:tblGrid>
              <a:tr h="8572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номер</a:t>
                      </a:r>
                    </a:p>
                  </a:txBody>
                  <a:tcPr marL="60663" marR="60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Фамилия</a:t>
                      </a:r>
                    </a:p>
                  </a:txBody>
                  <a:tcPr marL="60663" marR="60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Имя</a:t>
                      </a:r>
                    </a:p>
                  </a:txBody>
                  <a:tcPr marL="60663" marR="60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Отчество</a:t>
                      </a:r>
                    </a:p>
                  </a:txBody>
                  <a:tcPr marL="60663" marR="60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класс</a:t>
                      </a:r>
                    </a:p>
                  </a:txBody>
                  <a:tcPr marL="60663" marR="60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школа</a:t>
                      </a:r>
                    </a:p>
                  </a:txBody>
                  <a:tcPr marL="60663" marR="60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0663" marR="60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Иванов</a:t>
                      </a:r>
                    </a:p>
                  </a:txBody>
                  <a:tcPr marL="60663" marR="60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Петр</a:t>
                      </a:r>
                    </a:p>
                  </a:txBody>
                  <a:tcPr marL="60663" marR="60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Олегович</a:t>
                      </a:r>
                    </a:p>
                  </a:txBody>
                  <a:tcPr marL="60663" marR="60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0663" marR="60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135</a:t>
                      </a:r>
                    </a:p>
                  </a:txBody>
                  <a:tcPr marL="60663" marR="60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0663" marR="60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Катаев</a:t>
                      </a:r>
                    </a:p>
                  </a:txBody>
                  <a:tcPr marL="60663" marR="60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Сергей</a:t>
                      </a:r>
                    </a:p>
                  </a:txBody>
                  <a:tcPr marL="60663" marR="60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Иванович</a:t>
                      </a:r>
                    </a:p>
                  </a:txBody>
                  <a:tcPr marL="60663" marR="60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0663" marR="60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195</a:t>
                      </a:r>
                    </a:p>
                  </a:txBody>
                  <a:tcPr marL="60663" marR="60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0663" marR="60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Беляев</a:t>
                      </a:r>
                    </a:p>
                  </a:txBody>
                  <a:tcPr marL="60663" marR="60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Иван</a:t>
                      </a:r>
                    </a:p>
                  </a:txBody>
                  <a:tcPr marL="60663" marR="60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Петрович</a:t>
                      </a:r>
                    </a:p>
                  </a:txBody>
                  <a:tcPr marL="60663" marR="60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0663" marR="60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45</a:t>
                      </a:r>
                    </a:p>
                  </a:txBody>
                  <a:tcPr marL="60663" marR="60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0663" marR="60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Носов</a:t>
                      </a:r>
                    </a:p>
                  </a:txBody>
                  <a:tcPr marL="60663" marR="60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Антон</a:t>
                      </a:r>
                    </a:p>
                  </a:txBody>
                  <a:tcPr marL="60663" marR="60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Павлович</a:t>
                      </a:r>
                    </a:p>
                  </a:txBody>
                  <a:tcPr marL="60663" marR="60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0663" marR="60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0663" marR="60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28596" y="4572008"/>
            <a:ext cx="821537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Какую строку будет занимать фамилия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ИВАНОВ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после проведения сортировки по возрастанию в поле КЛАСС?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066800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Решить задачу</a:t>
            </a:r>
            <a:endParaRPr lang="ru-RU" sz="4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3314138"/>
          <a:ext cx="8143932" cy="1472184"/>
        </p:xfrm>
        <a:graphic>
          <a:graphicData uri="http://schemas.openxmlformats.org/drawingml/2006/table">
            <a:tbl>
              <a:tblPr/>
              <a:tblGrid>
                <a:gridCol w="797126"/>
                <a:gridCol w="1836305"/>
                <a:gridCol w="1836305"/>
                <a:gridCol w="1836305"/>
                <a:gridCol w="1837891"/>
              </a:tblGrid>
              <a:tr h="0"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=C1-B1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=B1-A2*2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=C1/2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=B1+B2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285721" y="1643050"/>
            <a:ext cx="828680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Дан фрагмент электронной таблицы: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После выполнения вычислений была построена диаграмма по значениям диапазона ячеек A2:D2. Укажите получившуюся диаграмму.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4857760"/>
            <a:ext cx="8026250" cy="17002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30</TotalTime>
  <Words>381</Words>
  <Application>Microsoft Office PowerPoint</Application>
  <PresentationFormat>Экран (4:3)</PresentationFormat>
  <Paragraphs>113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Городская</vt:lpstr>
      <vt:lpstr>ПОВТОРЕНИЕ</vt:lpstr>
      <vt:lpstr>Решить задачу</vt:lpstr>
      <vt:lpstr>Решить задачу</vt:lpstr>
      <vt:lpstr>Решить задачу</vt:lpstr>
      <vt:lpstr>Решить задачу</vt:lpstr>
      <vt:lpstr>Решить задачу</vt:lpstr>
      <vt:lpstr>Решить задачу</vt:lpstr>
      <vt:lpstr>Решить задачу</vt:lpstr>
      <vt:lpstr>Решить задачу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ПОВТОРЕНИЕ</dc:title>
  <dc:creator>Я</dc:creator>
  <cp:lastModifiedBy>Я</cp:lastModifiedBy>
  <cp:revision>9</cp:revision>
  <dcterms:created xsi:type="dcterms:W3CDTF">2018-05-06T17:11:54Z</dcterms:created>
  <dcterms:modified xsi:type="dcterms:W3CDTF">2018-05-06T17:41:55Z</dcterms:modified>
</cp:coreProperties>
</file>